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2" d="100"/>
          <a:sy n="62" d="100"/>
        </p:scale>
        <p:origin x="-130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2AE3E4-B4D1-534A-B0F8-C827D5783A4C}" type="datetimeFigureOut">
              <a:rPr lang="en-US" smtClean="0"/>
              <a:t>11/26/12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89E30-AA31-DE4C-A1CF-8BDE8FB27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12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Join me on the Wiki so we can take a closer look at the schedule of events that will support our Goals for this year.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9BE07D-A7D0-314C-95C8-C506724A783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82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t">
            <a:normAutofit/>
          </a:bodyPr>
          <a:lstStyle>
            <a:lvl1pPr marL="0" indent="0" algn="ctr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11/26/12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11/26/12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11/26/12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11/26/12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11/26/12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11/26/12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11/26/12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11/26/12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11/26/12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11/26/12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anchor="t"/>
          <a:lstStyle>
            <a:lvl1pPr marL="0" indent="0">
              <a:buNone/>
              <a:defRPr sz="14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11/26/12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6636D-D922-432D-A958-524484B5923D}" type="datetimeFigureOut">
              <a:rPr lang="en-US" smtClean="0"/>
              <a:pPr/>
              <a:t>11/26/12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734902"/>
          </a:xfrm>
          <a:solidFill>
            <a:srgbClr val="FF6600"/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Developing the Artisan Teacher</a:t>
            </a:r>
            <a:br>
              <a:rPr lang="en-US" dirty="0" smtClean="0"/>
            </a:br>
            <a:r>
              <a:rPr lang="en-US" dirty="0" smtClean="0"/>
              <a:t>Three </a:t>
            </a:r>
            <a:r>
              <a:rPr lang="en-US" dirty="0" smtClean="0"/>
              <a:t>goals for 2012-13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78918"/>
            <a:ext cx="8229600" cy="4379081"/>
          </a:xfrm>
        </p:spPr>
        <p:txBody>
          <a:bodyPr>
            <a:normAutofit fontScale="77500" lnSpcReduction="20000"/>
          </a:bodyPr>
          <a:lstStyle/>
          <a:p>
            <a:pPr marL="571500" indent="-457200">
              <a:buFont typeface="+mj-lt"/>
              <a:buAutoNum type="arabicPeriod"/>
            </a:pPr>
            <a:r>
              <a:rPr lang="en-US" dirty="0"/>
              <a:t>Effectively support GCS Leaders to support teaching in the context of coaching and developing teacher talents.</a:t>
            </a:r>
          </a:p>
          <a:p>
            <a:pPr marL="571500" indent="-457200">
              <a:buFont typeface="+mj-lt"/>
              <a:buAutoNum type="arabicPeriod"/>
            </a:pPr>
            <a:r>
              <a:rPr lang="en-US" dirty="0"/>
              <a:t>Effectively support teachers to understand and apply effective practices or teacher talents in their classrooms.</a:t>
            </a:r>
          </a:p>
          <a:p>
            <a:pPr marL="571500" indent="-457200">
              <a:buFont typeface="+mj-lt"/>
              <a:buAutoNum type="arabicPeriod"/>
            </a:pPr>
            <a:r>
              <a:rPr lang="en-US" dirty="0"/>
              <a:t>Develop a common language of effective practices or teacher talents which will increase clarity in all efforts to improve teaching.</a:t>
            </a:r>
          </a:p>
          <a:p>
            <a:pPr marL="1143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1558862"/>
      </p:ext>
    </p:extLst>
  </p:cSld>
  <p:clrMapOvr>
    <a:masterClrMapping/>
  </p:clrMapOvr>
</p:sld>
</file>

<file path=ppt/theme/theme1.xml><?xml version="1.0" encoding="utf-8"?>
<a:theme xmlns:a="http://schemas.openxmlformats.org/drawingml/2006/main" name="Twilight">
  <a:themeElements>
    <a:clrScheme name="Twilight">
      <a:dk1>
        <a:sysClr val="windowText" lastClr="000000"/>
      </a:dk1>
      <a:lt1>
        <a:sysClr val="window" lastClr="FFFFFF"/>
      </a:lt1>
      <a:dk2>
        <a:srgbClr val="24213E"/>
      </a:dk2>
      <a:lt2>
        <a:srgbClr val="E9EAF0"/>
      </a:lt2>
      <a:accent1>
        <a:srgbClr val="E8BC4A"/>
      </a:accent1>
      <a:accent2>
        <a:srgbClr val="83C1C6"/>
      </a:accent2>
      <a:accent3>
        <a:srgbClr val="E78D35"/>
      </a:accent3>
      <a:accent4>
        <a:srgbClr val="909CE1"/>
      </a:accent4>
      <a:accent5>
        <a:srgbClr val="839C41"/>
      </a:accent5>
      <a:accent6>
        <a:srgbClr val="CC5439"/>
      </a:accent6>
      <a:hlink>
        <a:srgbClr val="1C6CF1"/>
      </a:hlink>
      <a:folHlink>
        <a:srgbClr val="C649E0"/>
      </a:folHlink>
    </a:clrScheme>
    <a:fontScheme name="Twilight">
      <a:maj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wi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 fov="600000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300000"/>
              </a:schemeClr>
            </a:gs>
            <a:gs pos="31000">
              <a:schemeClr val="bg1">
                <a:tint val="100000"/>
                <a:satMod val="300000"/>
              </a:schemeClr>
            </a:gs>
            <a:gs pos="62000">
              <a:schemeClr val="phClr">
                <a:tint val="100000"/>
                <a:shade val="100000"/>
                <a:satMod val="100000"/>
              </a:schemeClr>
            </a:gs>
            <a:gs pos="100000">
              <a:schemeClr val="phClr">
                <a:shade val="100000"/>
                <a:hueMod val="93000"/>
                <a:satMod val="50000"/>
                <a:lumMod val="2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atMod val="100000"/>
              </a:schemeClr>
            </a:gs>
            <a:gs pos="100000">
              <a:schemeClr val="phClr">
                <a:tint val="100000"/>
                <a:shade val="100000"/>
                <a:alpha val="100000"/>
                <a:hueMod val="100000"/>
                <a:satMod val="150000"/>
                <a:lumMod val="5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Twilight.thmx</Template>
  <TotalTime>1</TotalTime>
  <Words>85</Words>
  <Application>Microsoft Macintosh PowerPoint</Application>
  <PresentationFormat>On-screen Show 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Twilight</vt:lpstr>
      <vt:lpstr>Developing the Artisan Teacher Three goals for 2012-13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Developing the Artisan Teacher Three goals for 2012-13</dc:title>
  <dc:creator>Ann Newcomb</dc:creator>
  <cp:lastModifiedBy>Ann Newcomb</cp:lastModifiedBy>
  <cp:revision>1</cp:revision>
  <dcterms:created xsi:type="dcterms:W3CDTF">2012-11-26T21:00:00Z</dcterms:created>
  <dcterms:modified xsi:type="dcterms:W3CDTF">2012-11-26T21:02:00Z</dcterms:modified>
</cp:coreProperties>
</file>